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381" r:id="rId8"/>
    <p:sldId id="496" r:id="rId9"/>
    <p:sldId id="315" r:id="rId10"/>
    <p:sldId id="486" r:id="rId11"/>
    <p:sldId id="383" r:id="rId12"/>
    <p:sldId id="418" r:id="rId13"/>
    <p:sldId id="419" r:id="rId14"/>
    <p:sldId id="420" r:id="rId15"/>
    <p:sldId id="423" r:id="rId16"/>
    <p:sldId id="460" r:id="rId17"/>
    <p:sldId id="316" r:id="rId18"/>
    <p:sldId id="461" r:id="rId19"/>
    <p:sldId id="280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150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44775" y="1870710"/>
            <a:ext cx="7426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Jetpack</a:t>
            </a:r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组件</a:t>
            </a:r>
            <a:r>
              <a:rPr lang="en-US" alt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你们真的了解嘛？</a:t>
            </a:r>
            <a:endParaRPr lang="zh-CN" altLang="en-US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不了解没关系，带你手写一遍</a:t>
            </a:r>
            <a:endParaRPr lang="zh-CN" altLang="en-US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4315" y="2885440"/>
            <a:ext cx="1680210" cy="1680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4742815" cy="678574"/>
            <a:chOff x="1878908" y="2616819"/>
            <a:chExt cx="474281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39884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到底是什么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5939790" cy="678574"/>
            <a:chOff x="1878908" y="4239809"/>
            <a:chExt cx="593979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1854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通过手写</a:t>
              </a:r>
              <a:r>
                <a:rPr lang="en-US" alt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让大家了解更清晰</a:t>
              </a:r>
              <a:endParaRPr lang="zh-CN" altLang="en-US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6182360" cy="678574"/>
            <a:chOff x="7196185" y="2616819"/>
            <a:chExt cx="618236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5427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源码解读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？</a:t>
              </a:r>
              <a:endParaRPr lang="en-US" altLang="zh-CN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5500370" cy="678574"/>
            <a:chOff x="7196185" y="4239809"/>
            <a:chExt cx="5500370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47459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如何将</a:t>
              </a:r>
              <a:r>
                <a:rPr lang="en-US" alt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封装得更加好用？</a:t>
              </a:r>
              <a:endParaRPr lang="en-US" altLang="zh-CN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2095500"/>
            <a:ext cx="3141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</a:t>
            </a:r>
            <a:r>
              <a:rPr lang="zh-CN" altLang="en-US"/>
              <a:t>LiveData是一个数据持有类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42465" y="4105910"/>
            <a:ext cx="32118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数据可以被多个观察者观察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1948815" y="3118485"/>
            <a:ext cx="298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能够感知组件的生命周期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79600" y="1806575"/>
            <a:ext cx="1707515" cy="4159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93290" y="1808480"/>
            <a:ext cx="1099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LiveData</a:t>
            </a:r>
            <a:endParaRPr lang="en-US" altLang="zh-CN"/>
          </a:p>
        </p:txBody>
      </p:sp>
      <p:cxnSp>
        <p:nvCxnSpPr>
          <p:cNvPr id="5" name="直接箭头连接符 4"/>
          <p:cNvCxnSpPr>
            <a:stCxn id="2" idx="2"/>
          </p:cNvCxnSpPr>
          <p:nvPr/>
        </p:nvCxnSpPr>
        <p:spPr>
          <a:xfrm flipH="1">
            <a:off x="2727325" y="2222500"/>
            <a:ext cx="6350" cy="97726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99000" y="1284605"/>
            <a:ext cx="2194560" cy="4159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22825" y="1322705"/>
            <a:ext cx="282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持有的对象</a:t>
            </a:r>
            <a:r>
              <a:rPr lang="en-US" altLang="zh-CN"/>
              <a:t>Object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879600" y="3286125"/>
            <a:ext cx="2310765" cy="65786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79295" y="3286125"/>
            <a:ext cx="2144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添加观察者的方法</a:t>
            </a:r>
            <a:r>
              <a:rPr lang="en-US" altLang="zh-CN"/>
              <a:t>observe()</a:t>
            </a:r>
            <a:endParaRPr lang="en-US" altLang="zh-CN"/>
          </a:p>
        </p:txBody>
      </p:sp>
      <p:cxnSp>
        <p:nvCxnSpPr>
          <p:cNvPr id="13" name="直接连接符 12"/>
          <p:cNvCxnSpPr/>
          <p:nvPr/>
        </p:nvCxnSpPr>
        <p:spPr>
          <a:xfrm>
            <a:off x="3173095" y="3465195"/>
            <a:ext cx="0" cy="1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 flipV="1">
            <a:off x="3606800" y="1511300"/>
            <a:ext cx="966470" cy="506095"/>
          </a:xfrm>
          <a:prstGeom prst="bentConnector3">
            <a:avLst>
              <a:gd name="adj1" fmla="val 50066"/>
            </a:avLst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/>
          <p:nvPr/>
        </p:nvCxnSpPr>
        <p:spPr>
          <a:xfrm>
            <a:off x="3606800" y="2017395"/>
            <a:ext cx="966470" cy="506095"/>
          </a:xfrm>
          <a:prstGeom prst="bentConnector3">
            <a:avLst>
              <a:gd name="adj1" fmla="val 50066"/>
            </a:avLst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699000" y="2291080"/>
            <a:ext cx="3536315" cy="4159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822825" y="2291080"/>
            <a:ext cx="3412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对</a:t>
            </a:r>
            <a:r>
              <a:rPr lang="en-US" altLang="zh-CN"/>
              <a:t>Object</a:t>
            </a:r>
            <a:r>
              <a:rPr lang="zh-CN" altLang="en-US"/>
              <a:t>进行观察的观察者集合</a:t>
            </a:r>
            <a:endParaRPr lang="en-US" altLang="zh-CN"/>
          </a:p>
        </p:txBody>
      </p:sp>
      <p:cxnSp>
        <p:nvCxnSpPr>
          <p:cNvPr id="21" name="直接连接符 20"/>
          <p:cNvCxnSpPr>
            <a:stCxn id="9" idx="3"/>
          </p:cNvCxnSpPr>
          <p:nvPr/>
        </p:nvCxnSpPr>
        <p:spPr>
          <a:xfrm>
            <a:off x="4190365" y="3615055"/>
            <a:ext cx="2056130" cy="635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6224905" y="2783840"/>
            <a:ext cx="10160" cy="8216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2660650" y="3956685"/>
            <a:ext cx="6350" cy="97726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812925" y="5020310"/>
            <a:ext cx="2310765" cy="65786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912620" y="5020310"/>
            <a:ext cx="2144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给</a:t>
            </a:r>
            <a:r>
              <a:rPr lang="en-US" altLang="zh-CN"/>
              <a:t>Object</a:t>
            </a:r>
            <a:r>
              <a:rPr lang="zh-CN" altLang="en-US"/>
              <a:t>赋值的方法</a:t>
            </a:r>
            <a:r>
              <a:rPr lang="en-US" altLang="zh-CN"/>
              <a:t>postValue()</a:t>
            </a:r>
            <a:endParaRPr lang="en-US" altLang="zh-CN"/>
          </a:p>
        </p:txBody>
      </p:sp>
      <p:cxnSp>
        <p:nvCxnSpPr>
          <p:cNvPr id="26" name="直接连接符 25"/>
          <p:cNvCxnSpPr/>
          <p:nvPr/>
        </p:nvCxnSpPr>
        <p:spPr>
          <a:xfrm>
            <a:off x="3106420" y="5199380"/>
            <a:ext cx="0" cy="1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3"/>
          </p:cNvCxnSpPr>
          <p:nvPr/>
        </p:nvCxnSpPr>
        <p:spPr>
          <a:xfrm flipV="1">
            <a:off x="4123690" y="5339715"/>
            <a:ext cx="875665" cy="952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079365" y="5122545"/>
            <a:ext cx="1666875" cy="4159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203190" y="5160645"/>
            <a:ext cx="282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给</a:t>
            </a:r>
            <a:r>
              <a:rPr lang="en-US" altLang="zh-CN"/>
              <a:t>Object</a:t>
            </a:r>
            <a:r>
              <a:rPr lang="zh-CN" altLang="en-US"/>
              <a:t>赋值</a:t>
            </a:r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6764020" y="5330190"/>
            <a:ext cx="875665" cy="952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719695" y="5113020"/>
            <a:ext cx="2305685" cy="4159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896225" y="5179695"/>
            <a:ext cx="282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回调所有的观察者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495800"/>
            <a:ext cx="30175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叮当老师的微信</a:t>
            </a:r>
            <a:endParaRPr lang="zh-CN" altLang="en-US"/>
          </a:p>
          <a:p>
            <a:pPr algn="l"/>
            <a:r>
              <a:rPr lang="zh-CN" altLang="en-US"/>
              <a:t>叮当老师的</a:t>
            </a:r>
            <a:r>
              <a:rPr lang="en-US" altLang="zh-CN"/>
              <a:t>QQ</a:t>
            </a:r>
            <a:r>
              <a:rPr lang="zh-CN" altLang="en-US"/>
              <a:t>：</a:t>
            </a:r>
            <a:r>
              <a:rPr lang="en-US" altLang="zh-CN"/>
              <a:t>1979846055</a:t>
            </a:r>
            <a:endParaRPr lang="en-US" altLang="zh-CN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1270" y="1931670"/>
            <a:ext cx="2423160" cy="2423160"/>
          </a:xfrm>
          <a:prstGeom prst="rect">
            <a:avLst/>
          </a:prstGeom>
        </p:spPr>
      </p:pic>
      <p:pic>
        <p:nvPicPr>
          <p:cNvPr id="2" name="图片 1" descr="腾讯课堂助力开班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1395730"/>
            <a:ext cx="703643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2154</Words>
  <Application>WPS 演示</Application>
  <PresentationFormat>宽屏</PresentationFormat>
  <Paragraphs>246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思源黑体 CN Normal</vt:lpstr>
      <vt:lpstr>黑体</vt:lpstr>
      <vt:lpstr>方正姚体</vt:lpstr>
      <vt:lpstr>Calibri</vt:lpstr>
      <vt:lpstr>Wingdings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863</cp:revision>
  <dcterms:created xsi:type="dcterms:W3CDTF">2016-12-28T11:29:00Z</dcterms:created>
  <dcterms:modified xsi:type="dcterms:W3CDTF">2020-05-29T11:27:16Z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